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9BE6101-87A5-4F5E-AB34-3288DCB2C04A}"/>
              </a:ext>
            </a:extLst>
          </p:cNvPr>
          <p:cNvGrpSpPr/>
          <p:nvPr/>
        </p:nvGrpSpPr>
        <p:grpSpPr>
          <a:xfrm>
            <a:off x="1343608" y="0"/>
            <a:ext cx="10863681" cy="6858000"/>
            <a:chOff x="1343608" y="0"/>
            <a:chExt cx="10863681" cy="6858000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F067AF9-2F30-42A1-9702-F25FFFA87425}"/>
                </a:ext>
              </a:extLst>
            </p:cNvPr>
            <p:cNvSpPr/>
            <p:nvPr/>
          </p:nvSpPr>
          <p:spPr>
            <a:xfrm>
              <a:off x="1343608" y="0"/>
              <a:ext cx="1390590" cy="277812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6949FEE-6A60-4BAC-AA8C-E9691D224E78}"/>
                </a:ext>
              </a:extLst>
            </p:cNvPr>
            <p:cNvSpPr/>
            <p:nvPr/>
          </p:nvSpPr>
          <p:spPr>
            <a:xfrm rot="10800000">
              <a:off x="1343608" y="2778125"/>
              <a:ext cx="6428792" cy="4079875"/>
            </a:xfrm>
            <a:prstGeom prst="triangle">
              <a:avLst>
                <a:gd name="adj" fmla="val 3461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C3F965-AFDF-480C-9BDF-08D83F3F159D}"/>
                </a:ext>
              </a:extLst>
            </p:cNvPr>
            <p:cNvSpPr/>
            <p:nvPr/>
          </p:nvSpPr>
          <p:spPr>
            <a:xfrm>
              <a:off x="2047875" y="0"/>
              <a:ext cx="10144125" cy="3276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357026-D6D9-430B-A6BA-4C9A0E5F4DA3}"/>
                </a:ext>
              </a:extLst>
            </p:cNvPr>
            <p:cNvSpPr/>
            <p:nvPr/>
          </p:nvSpPr>
          <p:spPr>
            <a:xfrm>
              <a:off x="5561012" y="3276599"/>
              <a:ext cx="6646277" cy="3581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CCA8D2-AA51-4F02-91D5-72D0A78A71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7" y="4599776"/>
            <a:ext cx="2489837" cy="22582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72A6A3-53E7-4182-891B-CB654DBDEB9D}"/>
              </a:ext>
            </a:extLst>
          </p:cNvPr>
          <p:cNvSpPr/>
          <p:nvPr/>
        </p:nvSpPr>
        <p:spPr>
          <a:xfrm>
            <a:off x="6159503" y="6297395"/>
            <a:ext cx="58215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www.atlas-cybersecurity.com</a:t>
            </a:r>
          </a:p>
        </p:txBody>
      </p:sp>
    </p:spTree>
    <p:extLst>
      <p:ext uri="{BB962C8B-B14F-4D97-AF65-F5344CB8AC3E}">
        <p14:creationId xmlns:p14="http://schemas.microsoft.com/office/powerpoint/2010/main" val="423516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66344"/>
            <a:ext cx="10018713" cy="15988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83363"/>
            <a:ext cx="10018713" cy="360783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6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8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48056"/>
            <a:ext cx="10018713" cy="15984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138589"/>
            <a:ext cx="4895055" cy="36526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138587"/>
            <a:ext cx="4895056" cy="36526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6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57200"/>
            <a:ext cx="10018713" cy="15893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080031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748369"/>
            <a:ext cx="4895056" cy="3042830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088498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756836"/>
            <a:ext cx="4895056" cy="30343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1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57200"/>
            <a:ext cx="10018713" cy="15799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8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7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2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8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457199"/>
            <a:ext cx="10018711" cy="2875381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3429000"/>
            <a:ext cx="10018713" cy="2362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15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448056"/>
            <a:ext cx="8990012" cy="2542396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0" y="3132176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3654901"/>
            <a:ext cx="10018711" cy="21363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3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50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475488"/>
            <a:ext cx="8990012" cy="2514974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303037"/>
            <a:ext cx="10018710" cy="1472163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2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457200"/>
            <a:ext cx="10018712" cy="256403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103972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3942171"/>
            <a:ext cx="10018713" cy="186146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1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66344"/>
            <a:ext cx="10018714" cy="155217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0" y="2099389"/>
            <a:ext cx="10018713" cy="369181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1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0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B4747F5-547B-4EF6-806A-B1F7DF40B1F9}"/>
              </a:ext>
            </a:extLst>
          </p:cNvPr>
          <p:cNvGrpSpPr/>
          <p:nvPr/>
        </p:nvGrpSpPr>
        <p:grpSpPr>
          <a:xfrm>
            <a:off x="697333" y="0"/>
            <a:ext cx="11494667" cy="6858194"/>
            <a:chOff x="697333" y="0"/>
            <a:chExt cx="11494667" cy="6858194"/>
          </a:xfrm>
        </p:grpSpPr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CEE7A09-674B-4861-8721-9F2210783E20}"/>
                </a:ext>
              </a:extLst>
            </p:cNvPr>
            <p:cNvSpPr/>
            <p:nvPr/>
          </p:nvSpPr>
          <p:spPr>
            <a:xfrm>
              <a:off x="710492" y="0"/>
              <a:ext cx="1746317" cy="532923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67A2BE3-58D0-4520-A118-55BA822A6DEF}"/>
                </a:ext>
              </a:extLst>
            </p:cNvPr>
            <p:cNvSpPr/>
            <p:nvPr/>
          </p:nvSpPr>
          <p:spPr>
            <a:xfrm rot="10800000">
              <a:off x="697333" y="5303520"/>
              <a:ext cx="3893328" cy="1545148"/>
            </a:xfrm>
            <a:prstGeom prst="triangle">
              <a:avLst>
                <a:gd name="adj" fmla="val 51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45DC19-B07F-41F9-ACEB-FBF84B17CE3E}"/>
                </a:ext>
              </a:extLst>
            </p:cNvPr>
            <p:cNvSpPr/>
            <p:nvPr/>
          </p:nvSpPr>
          <p:spPr>
            <a:xfrm>
              <a:off x="1579563" y="0"/>
              <a:ext cx="10612437" cy="5883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5689AF-06DF-4014-AC40-B6C5BCE12C52}"/>
                </a:ext>
              </a:extLst>
            </p:cNvPr>
            <p:cNvSpPr/>
            <p:nvPr/>
          </p:nvSpPr>
          <p:spPr>
            <a:xfrm>
              <a:off x="2587625" y="5449077"/>
              <a:ext cx="9604375" cy="140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C8C2B4-079D-411A-9CC0-132FF86AD28B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561E74-5E54-435A-BD50-DE67460EB5AE}" type="slidenum">
              <a:rPr lang="en-US" smtClean="0"/>
              <a:t>‹#›</a:t>
            </a:fld>
            <a:endParaRPr lang="en-US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2D900E49-C897-49EE-BF74-60724CDBD2F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" y="5841371"/>
            <a:ext cx="645584" cy="99320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5B258E3-E878-48C1-86A5-E6FADF8D18B4}"/>
              </a:ext>
            </a:extLst>
          </p:cNvPr>
          <p:cNvSpPr/>
          <p:nvPr/>
        </p:nvSpPr>
        <p:spPr>
          <a:xfrm rot="16200000">
            <a:off x="-1220406" y="1148337"/>
            <a:ext cx="269336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chemeClr val="accent1">
                    <a:alpha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www.atlas-cybersecurity.com</a:t>
            </a:r>
          </a:p>
        </p:txBody>
      </p:sp>
    </p:spTree>
    <p:extLst>
      <p:ext uri="{BB962C8B-B14F-4D97-AF65-F5344CB8AC3E}">
        <p14:creationId xmlns:p14="http://schemas.microsoft.com/office/powerpoint/2010/main" val="26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131EA-8358-41DE-965C-A3C9BADB9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Obfuscated VBScript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F41C2-5FBF-431B-B90C-51E2C2408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Indicators of Compromise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CBACAE-D029-4B4E-9B8E-9451C06466BA}"/>
              </a:ext>
            </a:extLst>
          </p:cNvPr>
          <p:cNvSpPr txBox="1"/>
          <p:nvPr/>
        </p:nvSpPr>
        <p:spPr>
          <a:xfrm>
            <a:off x="9983972" y="4321202"/>
            <a:ext cx="231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July 3</a:t>
            </a:r>
            <a:r>
              <a:rPr lang="en-US" baseline="30000" dirty="0"/>
              <a:t>rd</a:t>
            </a:r>
            <a:r>
              <a:rPr lang="en-US" dirty="0"/>
              <a:t>, 2020</a:t>
            </a:r>
          </a:p>
        </p:txBody>
      </p:sp>
    </p:spTree>
    <p:extLst>
      <p:ext uri="{BB962C8B-B14F-4D97-AF65-F5344CB8AC3E}">
        <p14:creationId xmlns:p14="http://schemas.microsoft.com/office/powerpoint/2010/main" val="111595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D260-A558-4B96-B3FE-7B02521A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914400"/>
          </a:xfrm>
        </p:spPr>
        <p:txBody>
          <a:bodyPr/>
          <a:lstStyle/>
          <a:p>
            <a:r>
              <a:rPr lang="en-US" dirty="0"/>
              <a:t>SHA-1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81F2213-D6CA-460A-8CB1-DFFF56F5A3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203502"/>
              </p:ext>
            </p:extLst>
          </p:nvPr>
        </p:nvGraphicFramePr>
        <p:xfrm>
          <a:off x="6493667" y="914401"/>
          <a:ext cx="473573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5734">
                  <a:extLst>
                    <a:ext uri="{9D8B030D-6E8A-4147-A177-3AD203B41FA5}">
                      <a16:colId xmlns:a16="http://schemas.microsoft.com/office/drawing/2014/main" val="195211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68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2a80a3357994b0ea24832d8aa7c18d4efdaf701b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41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a12e1fec7957efa07498649844ed26b91c1ef0d6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7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ba212c1819fef115142ba0ec545d376f8c998cea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84211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975DFE1-73D3-46F6-A9BA-CA9EA9F47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657019"/>
              </p:ext>
            </p:extLst>
          </p:nvPr>
        </p:nvGraphicFramePr>
        <p:xfrm>
          <a:off x="1569371" y="914401"/>
          <a:ext cx="4815367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367">
                  <a:extLst>
                    <a:ext uri="{9D8B030D-6E8A-4147-A177-3AD203B41FA5}">
                      <a16:colId xmlns:a16="http://schemas.microsoft.com/office/drawing/2014/main" val="2696451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4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ef3d638377e245d7f388b41aad5e3525a8ccd2ed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8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dffea6584a9a89723ae81864cd7a68976b49e62c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6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ee29a9908064d1a6bd54898732e4f8c8606914ba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3f8ddfac37a997a113e131984f189e151ec990b4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14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14c1aa17661931bed55bdeebc7c3df8d2f03464c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4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733fc14cfb234f5cd16e05909a5f02e56801d780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62439824c1f73cce160b24ce2ecdc422637dad72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8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a8354753917ad5b417833a24eae8765fd8655f57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9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0275719274a656be9111408fa73c7145ad16b04d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f13e44b026ad0e1bc08afbf25f17411bb20566e6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84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809ec6d35efc2b64b85c85a6e26efe7e84bb6b7a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9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d4b3f7334a8405c0458d86a5a7ac0c97619a93c0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50041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EDF365B-90AA-44A5-B3C4-941204C6D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295509"/>
              </p:ext>
            </p:extLst>
          </p:nvPr>
        </p:nvGraphicFramePr>
        <p:xfrm>
          <a:off x="6493667" y="2569731"/>
          <a:ext cx="4815367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367">
                  <a:extLst>
                    <a:ext uri="{9D8B030D-6E8A-4147-A177-3AD203B41FA5}">
                      <a16:colId xmlns:a16="http://schemas.microsoft.com/office/drawing/2014/main" val="221325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8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64c076da46b169c13d1e933f5f420856fe2072dc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1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8eb9adde4c5f109f7c9a27285b5da091773ad4eb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8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f89fc63457ce4914b5e41ed0b17af0a9e1ac6119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8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e3e98f6f780c54a86af046a8612b984dbbe16a24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4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efa00fb74bd6f635cfd4400df3c56fa35caae10f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86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ba6380216f7e62e3e32d129210a9f13f9bc4f3b5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01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903019f30ae78d6052c14ecb875f4c35c2ae6404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76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5a7d276a64bb12b1b312c77da71360b88f793985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eb992300f7fd49d3723737a39782bd4c46b4e566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8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e8b3ec66c28dedaa18b968bcd267a2c912a92e87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547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950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asThem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asTheme" id="{5C26A690-C069-4126-82D9-FA6F1C4AFF8A}" vid="{72FE023C-8412-4412-9CA9-CC0C715A7C9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AlasTheme</Template>
  <TotalTime>6</TotalTime>
  <Words>38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Corbel</vt:lpstr>
      <vt:lpstr>AlasTheme</vt:lpstr>
      <vt:lpstr>Obfuscated VBScript</vt:lpstr>
      <vt:lpstr>SHA-1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Obfuscated VBScript</dc:title>
  <dc:creator>Joseph Pascarella</dc:creator>
  <cp:lastModifiedBy>Joseph Pascarella</cp:lastModifiedBy>
  <cp:revision>1</cp:revision>
  <dcterms:created xsi:type="dcterms:W3CDTF">2020-07-03T18:27:00Z</dcterms:created>
  <dcterms:modified xsi:type="dcterms:W3CDTF">2020-07-03T18:33:09Z</dcterms:modified>
</cp:coreProperties>
</file>